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73914-9DC4-43A1-8F9B-8612C251C9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F190CC-ACBE-48D0-AA6C-15E7E280D9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21CED2-F1F2-4F47-A054-CD33F199D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DCDB-91C6-4FCD-AEB5-5A86D76D0491}" type="datetimeFigureOut">
              <a:rPr lang="en-US" smtClean="0"/>
              <a:t>02/01/2019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99C1F-F33F-4E61-9D2C-059FBE6AC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713102-6451-44A7-B262-2243C20ED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7FA99-90E9-47F9-88FC-5D06254D4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03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BDE03-271C-4C23-8625-838F916B5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BB0CF3-9526-44EE-A0DC-36509AB8F3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716B41-D33F-4DAD-97CF-81CD4A382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DCDB-91C6-4FCD-AEB5-5A86D76D0491}" type="datetimeFigureOut">
              <a:rPr lang="en-US" smtClean="0"/>
              <a:t>02/01/2019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D420B7-9B00-44E2-9BA6-C13F48778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F7CE9-EB0F-4E1A-8AF8-D85C1E23B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7FA99-90E9-47F9-88FC-5D06254D4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424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A7CB8A-A0DD-48FE-9435-B0FA6C6079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6EA2E4-C0E6-4354-95F0-D43DEA2EA6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B2C58-EE1F-42C6-B377-6439F7B74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DCDB-91C6-4FCD-AEB5-5A86D76D0491}" type="datetimeFigureOut">
              <a:rPr lang="en-US" smtClean="0"/>
              <a:t>02/01/2019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ACF798-27F4-4568-9FEE-BC7BE1247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BFAB6-DF83-4E89-9BB6-79FDFE29C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7FA99-90E9-47F9-88FC-5D06254D4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24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AC3D2-0C4D-4DE5-B705-09C6768EC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7BBB2-5277-48CC-9092-807335098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A1860F-31FF-4FA1-A691-0C1F33999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DCDB-91C6-4FCD-AEB5-5A86D76D0491}" type="datetimeFigureOut">
              <a:rPr lang="en-US" smtClean="0"/>
              <a:t>02/01/2019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EC08F3-565E-4EB1-94AE-7B40E5664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A7E697-F384-4367-AC8A-F2F973829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7FA99-90E9-47F9-88FC-5D06254D4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37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1340A-1FE0-4B78-93E3-A2C069017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103ED0-EB80-4725-85F1-B915D9B6AA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50CAEE-A657-44A7-BA69-B3FF2470F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DCDB-91C6-4FCD-AEB5-5A86D76D0491}" type="datetimeFigureOut">
              <a:rPr lang="en-US" smtClean="0"/>
              <a:t>02/01/2019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4E02A-5463-4DCD-990E-44B203FF2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26D4B9-FD17-4AD8-BF8E-0978F6474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7FA99-90E9-47F9-88FC-5D06254D4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797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59325-662F-4C41-8294-0DE4CC85D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595B3-87EE-41F1-90DA-0AF7D59DD7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FF5889-2D1A-4712-AA8F-8B73B67943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1BA546-99AE-4AB6-92DB-CB02A170F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DCDB-91C6-4FCD-AEB5-5A86D76D0491}" type="datetimeFigureOut">
              <a:rPr lang="en-US" smtClean="0"/>
              <a:t>02/01/2019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5AFAAC-7FB7-4FB5-B4C2-99C2B26BA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2507C1-4682-4B51-8EA4-10ED31C5D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7FA99-90E9-47F9-88FC-5D06254D4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336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C36D9-C403-412C-A623-1F720239D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90868F-B758-4FCE-A830-59D01E040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CC9A69-9C42-4661-B769-3F4C10697B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AB9976-C75D-4E3F-9B21-EADB55AFA8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2625FD-86A5-4DB1-86A4-15790104C4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DF3D8C-053C-4EBB-941A-C6A077B18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DCDB-91C6-4FCD-AEB5-5A86D76D0491}" type="datetimeFigureOut">
              <a:rPr lang="en-US" smtClean="0"/>
              <a:t>02/01/2019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9E746D-98F4-4215-AB17-80CB16555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4610DA-E484-4FBD-8EE8-BE61D5811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7FA99-90E9-47F9-88FC-5D06254D4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551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479ED-0692-497B-9545-31BD24467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57F62F-DC1B-4157-A27C-E97888D54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DCDB-91C6-4FCD-AEB5-5A86D76D0491}" type="datetimeFigureOut">
              <a:rPr lang="en-US" smtClean="0"/>
              <a:t>02/01/2019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67A953-7576-474B-86EF-50CE9A399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B9CF96-CCA0-4675-A930-CE826A7A1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7FA99-90E9-47F9-88FC-5D06254D4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766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76A999-9F59-4B92-AEC2-667A8EEA7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DCDB-91C6-4FCD-AEB5-5A86D76D0491}" type="datetimeFigureOut">
              <a:rPr lang="en-US" smtClean="0"/>
              <a:t>02/01/2019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02C38D-C588-4302-91C1-CF1549610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1B6C8A-EB59-49C5-8A22-EF1E01B41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7FA99-90E9-47F9-88FC-5D06254D4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055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AF8FB-10A0-4AB0-B1C3-99A766A5F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358A23-4367-4875-9CE4-E5B8DBE38D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77A5E6-BEC9-48A2-822E-2F1FB6E9BB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24C7DB-8ED3-49AF-8716-59CB76556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DCDB-91C6-4FCD-AEB5-5A86D76D0491}" type="datetimeFigureOut">
              <a:rPr lang="en-US" smtClean="0"/>
              <a:t>02/01/2019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9210E0-3FDE-4507-813E-758A789A8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82B04C-6125-4658-A35A-B53DCC162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7FA99-90E9-47F9-88FC-5D06254D4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200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63FCE-995C-4874-9B57-5C00B3328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CFB72E-6355-43E0-A6C0-371484DF2F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4AFD52-3C32-40D9-8E05-C8F878D85E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C938CA-3893-4D21-9EAC-00D9D070A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DCDB-91C6-4FCD-AEB5-5A86D76D0491}" type="datetimeFigureOut">
              <a:rPr lang="en-US" smtClean="0"/>
              <a:t>02/01/2019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C7B2A2-CD62-44AD-866E-69A49D5CB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D1B233-22C1-4C41-BF8A-154AC081B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7FA99-90E9-47F9-88FC-5D06254D4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187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1F3F72-7F5C-4122-9EE6-6BBA2DE4E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F182D1-FE2E-4876-96F1-D4C3F8B5B9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B9D16B-81A7-49D4-8B15-8FAA0A9D3F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0FDCDB-91C6-4FCD-AEB5-5A86D76D0491}" type="datetimeFigureOut">
              <a:rPr lang="en-US" smtClean="0"/>
              <a:t>02/01/2019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E86DBF-B312-4F70-BA43-F664486894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DC86E0-3401-4626-8DF8-D9A6D31051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7FA99-90E9-47F9-88FC-5D06254D4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571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DE359-D5E5-4058-A8E1-884B79D961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BED955-D4A2-40D7-BC00-B1B387E1F7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FA9FBB8-5682-4049-B8BE-02C66AA1BC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5" name="Arrow: Right 4">
            <a:extLst>
              <a:ext uri="{FF2B5EF4-FFF2-40B4-BE49-F238E27FC236}">
                <a16:creationId xmlns:a16="http://schemas.microsoft.com/office/drawing/2014/main" id="{744ED96C-9B07-471E-B06D-557002DCD8D9}"/>
              </a:ext>
            </a:extLst>
          </p:cNvPr>
          <p:cNvSpPr/>
          <p:nvPr/>
        </p:nvSpPr>
        <p:spPr>
          <a:xfrm rot="7516967">
            <a:off x="8076673" y="3382743"/>
            <a:ext cx="503583" cy="3729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728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Manocha Songtanin</dc:creator>
  <cp:lastModifiedBy>Manocha Songtanin</cp:lastModifiedBy>
  <cp:revision>1</cp:revision>
  <dcterms:created xsi:type="dcterms:W3CDTF">2019-01-02T03:27:18Z</dcterms:created>
  <dcterms:modified xsi:type="dcterms:W3CDTF">2019-01-02T03:27:35Z</dcterms:modified>
</cp:coreProperties>
</file>