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5C00-9DE0-4677-BF80-C0F2B0A7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2F1F8-72E7-43C9-AFAF-EA22A8DFD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7F5F-B729-4A83-A967-01485C41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9728A-53E3-4B44-9736-157C4B62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AC0DF-7807-496B-8B40-C19AD607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79F3-88BA-4F85-B496-CA4DE083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9572E-C99D-4D78-96F7-73655CDA3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D1A6-89D1-49F9-AEA7-4609608A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F22E0-2DBD-44BF-881E-AF9BE882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D4BC-31AC-4E27-9C99-303370EC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8C02A-0116-42C8-891D-1F50748FF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4D533-4FB1-49FE-940E-A87E05CA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5787C-4556-46F9-8D39-020A12FA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0FAC3-9FA3-4174-9324-9FD0A440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47E1-93C9-4DD0-8C02-75364F31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9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A0D7-92E6-4942-B4B3-7003C021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FCB2-E4F3-4297-B929-8B9EDE6E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DB3AA-C1B9-4C6E-8994-F976E155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E7DA-D5F5-4CB2-B8C5-D4D8306E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C74B9-FF18-411E-AFA4-78184694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484B-6EC7-4075-87CD-7A1D1758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1124E-1F33-409F-88B3-D85B8E44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D0F4-DCC9-4A93-9145-D8984A8A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8103E-3FA7-4BAE-80EF-27C2949C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9E182-896D-4C8B-8C40-1DA2C024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5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F90-43AF-4907-8E43-D89533BC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A6038-F750-4D82-AA2B-5291054E2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17E33-7CBB-4B01-8777-56C5FCA15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578CA-BC10-49A0-8314-306D1202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9ECDA-BB26-44CD-9333-70B2694C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57FC7-7D11-4987-A47F-2EFA3D6D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2731-7F4F-49F4-8E14-BBEB2BA5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9CFEE-FBE1-48AD-B1EB-6CE22BA23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9DDFC-1E8A-4AAE-BD73-F987CF77C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1E5EE-9184-4401-99AB-FF251FCC9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46503-ED43-4DC0-8BAF-27DA9D074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C931F-15E3-426F-A7C8-DAF63EA4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61CFD-4A79-41B6-ACCA-64E79DF7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B2C35-4634-4CF5-8124-91315E3C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F3F8-C997-452A-9C5E-A4203CAB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4B074-C592-4F8E-9D3A-B3123C57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C912-4D4F-4DEF-AE54-08041892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F1233-331E-4DFF-8D66-9447BB73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09845-96A3-415F-B358-97B31682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B54A1-00AA-4287-B709-F94FE4B7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66F95-28B9-44A7-9AE8-51071A0D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F695-8F54-4600-B941-29D3C8E6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61B5-99B4-4174-B23F-F69242DF5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840F9-8A30-4912-A43B-2BA2D14A9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F6EFE-8FE6-4A2B-AAA0-AD8CD9E5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06FC1-3E61-4B94-908F-11E2BE2A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853C2-7D4D-4F9E-AD55-52A74B75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93F5-1460-4B8E-9CF7-95C8CFF2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B84DD-1510-44E9-9391-2817B0AE7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45633-DAD2-49F8-B3AA-E89CB2EB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F72B8-F914-4930-A239-CE16D768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43F8E-D9F0-4BF9-9230-2BABBB08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D513-87D6-4CF5-8D94-D730A07F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58EED-6A2E-4A00-A606-A6589BE4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BFD84-AF57-4847-BED3-5068987D4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04586-0EBB-4E5C-95F4-9B78506AE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DFE5-30FD-4C5D-A45F-3C08DBAD4BD2}" type="datetimeFigureOut">
              <a:rPr lang="en-US" smtClean="0"/>
              <a:t>11/04/2019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CA700-9E7D-4034-861A-8F4C1FCC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F9A0-F831-4623-8917-22E8B6317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6019-958D-4E27-A975-17D9E4B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4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052AB-36A5-408A-AB18-789DD6730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6244E-5197-4D3F-BC75-4FF39F050C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52A86-84F7-4067-A2EC-CB9E6105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9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Manocha Songtanin</dc:creator>
  <cp:lastModifiedBy>Manocha Songtanin</cp:lastModifiedBy>
  <cp:revision>1</cp:revision>
  <dcterms:created xsi:type="dcterms:W3CDTF">2019-04-11T10:02:04Z</dcterms:created>
  <dcterms:modified xsi:type="dcterms:W3CDTF">2019-04-11T10:02:17Z</dcterms:modified>
</cp:coreProperties>
</file>