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8C32-816D-431E-9529-AB0E5B2BF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EE8FE-7260-4B16-B513-0D260FFE6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F9013-A32D-4B73-93D4-904D04E5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5DFD-D52F-4422-AD99-83572041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E13D4-27A1-4C92-B013-A5DB86A2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D801-A3CD-492A-803B-A8CF04EE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C7D34-990C-4A89-BB1B-234FC1608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84004-E9F9-4C6C-B791-0032DA6E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EB35-B782-4C5B-A020-2C51A17A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74CED-112E-4215-8DA4-CE97286B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9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EAFCB-15FB-4FE1-99F9-70C14333D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24799-D239-44C3-B019-97311F8D0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47166-63C6-4F6D-B1D6-23E41BEC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043A1-7FDE-4236-94E4-707CBAC8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30191-B53A-4E54-B2AB-9F23C90C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3D47-E431-4C46-B516-BDF8DA1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DC67-D41D-48DC-AC55-259267FF3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E3CDD-BA2E-4A6E-91A5-21FA71D5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06050-FEC1-4DB3-AC62-1CEBFF85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25820-AE75-4B5F-B81E-0AD40D1E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2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CFDB-421C-44E5-AA40-34A73368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C6B7D-DB88-4E4D-A253-AE12F2CBC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65EC4-0BF8-4701-B48D-B19E5632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63C7C-1880-4AB8-8906-2E5F777A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F4DE9-2F40-40F7-9EA3-47376615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AFD3D-CF38-4C19-AB20-F1954CD0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809E-15A8-472B-BBC8-E0E8CE111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02737-53F9-46A4-B8E3-67B6A5DD4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4431-ABE5-45DD-A4D4-FD5C5988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EE417-FB75-490F-A1AC-7E13068C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160F8-B015-45A4-A0C7-DACE140A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68BF-74EA-4747-AF8C-57A073E2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878BA-6584-441F-AAB4-6FF3113B3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95C56-9A45-4CBC-A60D-C9344534F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C10FF-1AB4-4852-8E10-7CEDAC410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48B63-5B8B-4665-981E-91113F7B5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95790-68FA-4769-B3EB-326927DD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39395-86E3-4A39-981C-23860781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F7F98-627D-4780-9DD5-28C670D0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EB96-95BE-4BA1-A276-4733B420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EFC51-72A2-4749-98F1-20A1411D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05DDC-D310-4E8F-A659-4CF04FA5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E9CEB-0896-4F3B-9F04-3DBA5849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8FBDF-1D01-40C4-93DF-FCC70BE6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6300F-3B14-4E6A-8D96-7E959CA3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AF3DB-DD9F-4244-990A-0060493E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40AC-4032-43F1-93B8-E6EAC705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94CBA-ACF7-4DB0-81D1-A1B30D9C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2D6E6-3E9E-4D21-9429-C9E3D309A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520B3-5F12-48A1-AD10-C387F57C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F481F-18D4-4F9F-9C12-6314E907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7BC96-5517-44DD-BB87-69DE6442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2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1680-0388-44D1-BE58-E6A34A6B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55FF6-9201-4BF8-830D-9AB631C72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E7EC-B9AE-41D0-875B-C9BC9928B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271B2-DEEB-479A-8956-A263964E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DDC9B-4467-4184-B881-DA338E73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E40A1-3C9C-44B4-B2F6-AC4C50F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0DA1-36BB-4085-A3AD-FBD5F354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5524-E722-4D03-B4CA-9221AAA6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0813-B1D6-42B0-BA12-FC7205304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0DA3E-85FA-4623-9621-0FF7F88A2E15}" type="datetimeFigureOut">
              <a:rPr lang="en-US" smtClean="0"/>
              <a:t>31/10/2017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7F189-EC6C-4163-A09E-1010A2214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8B417-3553-4B39-8EB7-DF52F462A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DF3D0-8169-42ED-9DCC-90011FFF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1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F0B42B-A14E-4FE9-8A8C-6AC26367811C}"/>
              </a:ext>
            </a:extLst>
          </p:cNvPr>
          <p:cNvSpPr/>
          <p:nvPr/>
        </p:nvSpPr>
        <p:spPr>
          <a:xfrm>
            <a:off x="444369" y="449894"/>
            <a:ext cx="1649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Century Gothic" panose="020B0502020202020204" pitchFamily="34" charset="0"/>
                <a:ea typeface="Batang" panose="02030600000101010101" pitchFamily="18" charset="-127"/>
              </a:rPr>
              <a:t>Kitaohji</a:t>
            </a:r>
            <a:endParaRPr lang="en-US" sz="2800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2C5C7-815B-427F-B905-3D1B47D7D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8" t="37216" r="10543" b="17472"/>
          <a:stretch/>
        </p:blipFill>
        <p:spPr>
          <a:xfrm>
            <a:off x="263755" y="2897407"/>
            <a:ext cx="11781183" cy="3781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B05CA2-67BB-4B2F-8D43-79A840110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3" t="32842" r="55978" b="21146"/>
          <a:stretch/>
        </p:blipFill>
        <p:spPr>
          <a:xfrm>
            <a:off x="8759687" y="0"/>
            <a:ext cx="3286540" cy="2539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3C04B1-70B9-4FB7-9488-0AEF4FDA23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13" t="24335" r="34784" b="13218"/>
          <a:stretch/>
        </p:blipFill>
        <p:spPr>
          <a:xfrm>
            <a:off x="4624787" y="0"/>
            <a:ext cx="3870218" cy="25395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96ABF6-DA63-4980-B0DE-900A9C7373BA}"/>
              </a:ext>
            </a:extLst>
          </p:cNvPr>
          <p:cNvSpPr/>
          <p:nvPr/>
        </p:nvSpPr>
        <p:spPr>
          <a:xfrm>
            <a:off x="263755" y="1156191"/>
            <a:ext cx="4547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  <a:ea typeface="BatangChe" panose="02030609000101010101" pitchFamily="49" charset="-127"/>
              </a:rPr>
              <a:t>212 </a:t>
            </a:r>
            <a:r>
              <a:rPr lang="th-TH" sz="2000" dirty="0">
                <a:latin typeface="Arial Narrow" panose="020B0606020202030204" pitchFamily="34" charset="0"/>
                <a:ea typeface="BatangChe" panose="02030609000101010101" pitchFamily="49" charset="-127"/>
              </a:rPr>
              <a:t>ทองหล่อซอย 8 วัฒนา กรุงเทพมหานคร 10110</a:t>
            </a:r>
          </a:p>
          <a:p>
            <a:r>
              <a:rPr lang="en-US" sz="2000" dirty="0">
                <a:latin typeface="Arial Narrow" panose="020B0606020202030204" pitchFamily="34" charset="0"/>
                <a:ea typeface="BatangChe" panose="02030609000101010101" pitchFamily="49" charset="-127"/>
              </a:rPr>
              <a:t>Tel</a:t>
            </a:r>
            <a:r>
              <a:rPr lang="th-TH" sz="2000" dirty="0">
                <a:latin typeface="Arial Narrow" panose="020B0606020202030204" pitchFamily="34" charset="0"/>
                <a:ea typeface="BatangChe" panose="02030609000101010101" pitchFamily="49" charset="-127"/>
              </a:rPr>
              <a:t> </a:t>
            </a:r>
            <a:r>
              <a:rPr lang="en-US" sz="2000" dirty="0">
                <a:latin typeface="Arial Narrow" panose="020B0606020202030204" pitchFamily="34" charset="0"/>
                <a:ea typeface="BatangChe" panose="02030609000101010101" pitchFamily="49" charset="-127"/>
              </a:rPr>
              <a:t>02-714-7997</a:t>
            </a:r>
            <a:endParaRPr lang="th-TH" sz="2000" dirty="0">
              <a:latin typeface="Arial Narrow" panose="020B0606020202030204" pitchFamily="34" charset="0"/>
              <a:ea typeface="BatangChe" panose="02030609000101010101" pitchFamily="49" charset="-127"/>
            </a:endParaRPr>
          </a:p>
          <a:p>
            <a:r>
              <a:rPr lang="en-US" sz="2000" dirty="0">
                <a:latin typeface="Arial Narrow" panose="020B0606020202030204" pitchFamily="34" charset="0"/>
                <a:ea typeface="BatangChe" panose="02030609000101010101" pitchFamily="49" charset="-127"/>
              </a:rPr>
              <a:t>Open17.00 – 23.00 </a:t>
            </a:r>
            <a:r>
              <a:rPr lang="th-TH" sz="2000" dirty="0">
                <a:latin typeface="Arial Narrow" panose="020B0606020202030204" pitchFamily="34" charset="0"/>
                <a:ea typeface="BatangChe" panose="02030609000101010101" pitchFamily="49" charset="-127"/>
              </a:rPr>
              <a:t>น</a:t>
            </a:r>
            <a:r>
              <a:rPr lang="en-US" sz="2000" dirty="0">
                <a:latin typeface="Arial Narrow" panose="020B0606020202030204" pitchFamily="34" charset="0"/>
                <a:ea typeface="BatangChe" panose="02030609000101010101" pitchFamily="49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AFF96-457A-4D29-88B3-DD20A66D70CD}"/>
              </a:ext>
            </a:extLst>
          </p:cNvPr>
          <p:cNvSpPr txBox="1"/>
          <p:nvPr/>
        </p:nvSpPr>
        <p:spPr>
          <a:xfrm>
            <a:off x="465681" y="243574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294514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Batang</vt:lpstr>
      <vt:lpstr>BatangChe</vt:lpstr>
      <vt:lpstr>Arial</vt:lpstr>
      <vt:lpstr>Arial Narrow</vt:lpstr>
      <vt:lpstr>Calibri</vt:lpstr>
      <vt:lpstr>Calibri Light</vt:lpstr>
      <vt:lpstr>Century Gothic</vt:lpstr>
      <vt:lpstr>Cordia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Kusuma Kulchanajaras</dc:creator>
  <cp:lastModifiedBy>Natsuda Sakulkanok</cp:lastModifiedBy>
  <cp:revision>1</cp:revision>
  <dcterms:created xsi:type="dcterms:W3CDTF">2017-10-31T03:09:44Z</dcterms:created>
  <dcterms:modified xsi:type="dcterms:W3CDTF">2017-10-31T03:40:31Z</dcterms:modified>
</cp:coreProperties>
</file>